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</p:sldIdLst>
  <p:sldSz cy="5143500" cx="9144000"/>
  <p:notesSz cx="6858000" cy="9144000"/>
  <p:embeddedFontLst>
    <p:embeddedFont>
      <p:font typeface="Oswald Light"/>
      <p:regular r:id="rId32"/>
      <p:bold r:id="rId33"/>
    </p:embeddedFont>
    <p:embeddedFont>
      <p:font typeface="Oswald SemiBold"/>
      <p:regular r:id="rId34"/>
      <p:bold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OswaldLight-bold.fntdata"/><Relationship Id="rId10" Type="http://schemas.openxmlformats.org/officeDocument/2006/relationships/slide" Target="slides/slide5.xml"/><Relationship Id="rId32" Type="http://schemas.openxmlformats.org/officeDocument/2006/relationships/font" Target="fonts/OswaldLight-regular.fntdata"/><Relationship Id="rId13" Type="http://schemas.openxmlformats.org/officeDocument/2006/relationships/slide" Target="slides/slide8.xml"/><Relationship Id="rId35" Type="http://schemas.openxmlformats.org/officeDocument/2006/relationships/font" Target="fonts/OswaldSemiBold-bold.fntdata"/><Relationship Id="rId12" Type="http://schemas.openxmlformats.org/officeDocument/2006/relationships/slide" Target="slides/slide7.xml"/><Relationship Id="rId34" Type="http://schemas.openxmlformats.org/officeDocument/2006/relationships/font" Target="fonts/OswaldSemiBold-regular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8e00c0feee_1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8e00c0feee_1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8e00c0feee_1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8e00c0feee_1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8e00c0feee_1_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8e00c0feee_1_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86bcf7919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86bcf7919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86bcf79195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86bcf79195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8e00c0feee_1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8e00c0feee_1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95667e09ab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95667e09ab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86bcf7919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86bcf7919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86bcf79195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86bcf79195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86bcf79195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86bcf79195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8cf5d5bbc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8cf5d5bbc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86bcf79195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86bcf79195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86bcf79195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86bcf79195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86bcf7919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86bcf7919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86bcf79195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86bcf79195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86bcf79195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86bcf79195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95667e09a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95667e09a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86bcf79195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86bcf79195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8eae5bc52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8eae5bc52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8e00c0feee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8e00c0feee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8e00c0feee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8e00c0feee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8e00c0feee_1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8e00c0feee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8e00c0feee_1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8e00c0feee_1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8e00c0feee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8e00c0feee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e00c0feee_1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e00c0feee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>
            <p:ph type="ctrTitle"/>
          </p:nvPr>
        </p:nvSpPr>
        <p:spPr>
          <a:xfrm>
            <a:off x="279883" y="0"/>
            <a:ext cx="8520600" cy="2052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311700" y="194437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Dr. Jason Lee Guthrie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23" name="Google Shape;123;p22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24" name="Google Shape;124;p22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Tempo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Metronome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Time Signature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Quantize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30" name="Google Shape;130;p23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31" name="Google Shape;131;p23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Tempo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Metronome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Time Signature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Quantize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Musical Instrument Digital Interface (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MIDI)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37" name="Google Shape;137;p2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BUMPERS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38" name="Google Shape;138;p2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Musical Signature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Intro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First thing your audience will hear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10-30 seconds (avg. 15 seconds)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Reiterate title, host, tagline, sponsor,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Outro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Length varies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Credits, links, audience engagement, merchandise,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44" name="Google Shape;144;p2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45" name="Google Shape;145;p2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Ducking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56" name="Google Shape;156;p2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57" name="Google Shape;157;p2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Ducking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Uses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Pacing &amp; Suspense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Bracketing &amp; Motifs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Less is often more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63" name="Google Shape;163;p2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64" name="Google Shape;164;p2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Ducking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Uses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Types of Score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Composed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Original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70" name="Google Shape;170;p2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71" name="Google Shape;171;p2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Performance Rights Organizations (PROs)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ex: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ASCAP, BMI, SESAC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82" name="Google Shape;182;p3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83" name="Google Shape;183;p3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Performance Rights Organizations (PROs)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ex: ASCAP, BMI, SESAC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You can’t afford this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2" name="Google Shape;62;p14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OVERVIEW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Bumpers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89" name="Google Shape;189;p32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90" name="Google Shape;190;p32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Performance Rights Organizations (PROs)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Negotiate with smaller labels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Barter exposure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Be honest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96" name="Google Shape;196;p33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97" name="Google Shape;197;p33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Performance Rights Organizations (PROs)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Negotiate with smaller labels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Licensing services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Music Bed, Artlist, Audio Network,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02133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208" name="Google Shape;208;p3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209" name="Google Shape;209;p3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Performance Rights Organizations (PROs)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Negotiate with smaller labels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Licensing services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Music Bed, Artlist, Audio Network, etc.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Royalty Free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215" name="Google Shape;215;p3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216" name="Google Shape;216;p36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Composed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Soundalikes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Make a playlist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Sign a contract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222" name="Google Shape;222;p3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223" name="Google Shape;223;p37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Composed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Original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Common Platforms: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Soundtrap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BandLab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Garageband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Beat Maker Go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229" name="Google Shape;229;p3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SCORING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230" name="Google Shape;230;p38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Best Practices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Less is often more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Get alternate versions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Avoid sampled music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Read the fine print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License “In Perpetuity”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Don’t license “Medium Specific”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2" marL="13716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“All media real or imagined”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7288" y="2151249"/>
            <a:ext cx="6569425" cy="290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6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77" name="Google Shape;77;p16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8" name="Google Shape;78;p16"/>
          <p:cNvSpPr txBox="1"/>
          <p:nvPr/>
        </p:nvSpPr>
        <p:spPr>
          <a:xfrm>
            <a:off x="559625" y="1543200"/>
            <a:ext cx="4012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A#/Bb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C#/Db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79" name="Google Shape;79;p16"/>
          <p:cNvSpPr txBox="1"/>
          <p:nvPr/>
        </p:nvSpPr>
        <p:spPr>
          <a:xfrm>
            <a:off x="4572125" y="1543200"/>
            <a:ext cx="4012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D#/Eb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F#/Gb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G#/Ab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7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85" name="Google Shape;85;p17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6" name="Google Shape;86;p17"/>
          <p:cNvSpPr txBox="1"/>
          <p:nvPr/>
        </p:nvSpPr>
        <p:spPr>
          <a:xfrm>
            <a:off x="559625" y="1543200"/>
            <a:ext cx="4012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A#/Bb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C#/Db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4572125" y="1543200"/>
            <a:ext cx="4012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D#/Eb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F#/Gb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G#/Ab major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93" name="Google Shape;93;p18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4" name="Google Shape;94;p18"/>
          <p:cNvSpPr txBox="1"/>
          <p:nvPr/>
        </p:nvSpPr>
        <p:spPr>
          <a:xfrm>
            <a:off x="559625" y="1543200"/>
            <a:ext cx="4012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 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A#/Bb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B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C#/Db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4572125" y="1543200"/>
            <a:ext cx="40125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D#/Eb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E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F#/Gb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G#/Ab </a:t>
            </a: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minor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9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01" name="Google Shape;101;p19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02" name="Google Shape;102;p19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Tempo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Measured in Beats Per Minute (BPM)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0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09" name="Google Shape;109;p20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Tempo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Metronome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Measures Tempo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1190375"/>
            <a:ext cx="2595299" cy="3876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3F3F3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/>
        </p:nvSpPr>
        <p:spPr>
          <a:xfrm>
            <a:off x="457200" y="152400"/>
            <a:ext cx="8225700" cy="910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800" u="sng">
                <a:solidFill>
                  <a:srgbClr val="280700"/>
                </a:solidFill>
                <a:latin typeface="Oswald SemiBold"/>
                <a:ea typeface="Oswald SemiBold"/>
                <a:cs typeface="Oswald SemiBold"/>
                <a:sym typeface="Oswald SemiBold"/>
              </a:rPr>
              <a:t>MUSICAL ARRANGEMENT</a:t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5800" u="sng">
              <a:solidFill>
                <a:srgbClr val="280700"/>
              </a:solidFill>
              <a:latin typeface="Oswald SemiBold"/>
              <a:ea typeface="Oswald SemiBold"/>
              <a:cs typeface="Oswald SemiBold"/>
              <a:sym typeface="Oswald SemiBold"/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457200" y="1063200"/>
            <a:ext cx="8225700" cy="4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VOCABULARY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559625" y="1543200"/>
            <a:ext cx="8123400" cy="3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Scales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Keys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Tempo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Metronome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Time Signature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4/4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3/4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  <a:p>
            <a:pPr indent="-412750" lvl="1" marL="914400" rtl="0" algn="l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900"/>
              <a:buFont typeface="Oswald Light"/>
              <a:buChar char="❏"/>
            </a:pPr>
            <a:r>
              <a:rPr lang="en" sz="2900">
                <a:solidFill>
                  <a:srgbClr val="434343"/>
                </a:solidFill>
                <a:latin typeface="Oswald Light"/>
                <a:ea typeface="Oswald Light"/>
                <a:cs typeface="Oswald Light"/>
                <a:sym typeface="Oswald Light"/>
              </a:rPr>
              <a:t>6/8</a:t>
            </a:r>
            <a:endParaRPr sz="2900">
              <a:solidFill>
                <a:srgbClr val="434343"/>
              </a:solidFill>
              <a:latin typeface="Oswald Light"/>
              <a:ea typeface="Oswald Light"/>
              <a:cs typeface="Oswald Light"/>
              <a:sym typeface="Oswald 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